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5"/>
  </p:handoutMasterIdLst>
  <p:sldIdLst>
    <p:sldId id="256" r:id="rId3"/>
    <p:sldId id="259" r:id="rId4"/>
    <p:sldId id="257" r:id="rId5"/>
    <p:sldId id="276" r:id="rId6"/>
    <p:sldId id="261" r:id="rId7"/>
    <p:sldId id="260" r:id="rId8"/>
    <p:sldId id="279" r:id="rId9"/>
    <p:sldId id="268" r:id="rId10"/>
    <p:sldId id="269" r:id="rId11"/>
    <p:sldId id="263" r:id="rId12"/>
    <p:sldId id="265" r:id="rId13"/>
    <p:sldId id="271" r:id="rId14"/>
    <p:sldId id="272" r:id="rId15"/>
    <p:sldId id="273" r:id="rId16"/>
    <p:sldId id="274" r:id="rId17"/>
    <p:sldId id="266" r:id="rId18"/>
    <p:sldId id="267" r:id="rId19"/>
    <p:sldId id="275" r:id="rId20"/>
    <p:sldId id="280" r:id="rId21"/>
    <p:sldId id="282" r:id="rId22"/>
    <p:sldId id="289" r:id="rId23"/>
    <p:sldId id="285" r:id="rId24"/>
    <p:sldId id="284" r:id="rId25"/>
    <p:sldId id="283" r:id="rId26"/>
    <p:sldId id="281" r:id="rId27"/>
    <p:sldId id="288" r:id="rId28"/>
    <p:sldId id="287" r:id="rId29"/>
    <p:sldId id="286" r:id="rId30"/>
    <p:sldId id="291" r:id="rId31"/>
    <p:sldId id="290" r:id="rId32"/>
    <p:sldId id="292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00"/>
    <a:srgbClr val="003200"/>
    <a:srgbClr val="6E020A"/>
    <a:srgbClr val="800000"/>
    <a:srgbClr val="00006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C04F-41FC-416E-AF01-7EFD98299352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EECB-60C1-4497-BC65-5569FC6F8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7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2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9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6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9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4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0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473423"/>
          </a:xfrm>
        </p:spPr>
        <p:txBody>
          <a:bodyPr/>
          <a:lstStyle/>
          <a:p>
            <a: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  <a:t/>
            </a:r>
            <a:b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</a:br>
            <a: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  <a:t/>
            </a:r>
            <a:b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</a:br>
            <a:r>
              <a:rPr lang="ru-RU" sz="3600" b="1" i="1" kern="100" dirty="0" smtClean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>Педагоги </a:t>
            </a:r>
            <a: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>и родители: тандем в</a:t>
            </a:r>
            <a:b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>поддержке исследовательского</a:t>
            </a:r>
            <a:b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>поведения </a:t>
            </a:r>
            <a:r>
              <a:rPr lang="ru-RU" sz="3600" b="1" i="1" kern="100" dirty="0" smtClean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>дошкольников</a:t>
            </a:r>
            <a: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  <a:t/>
            </a:r>
            <a:br>
              <a:rPr lang="ru-RU" sz="3600" b="1" i="1" kern="100" dirty="0">
                <a:solidFill>
                  <a:srgbClr val="004C00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kern="100" dirty="0">
                <a:latin typeface="Arial"/>
                <a:ea typeface="Arial Unicode MS"/>
                <a:cs typeface="Times New Roman"/>
              </a:rPr>
              <a:t> </a:t>
            </a:r>
            <a:r>
              <a:rPr lang="ru-RU" sz="1600" kern="100" dirty="0">
                <a:latin typeface="Times New Roman"/>
                <a:ea typeface="Arial Unicode MS"/>
                <a:cs typeface="Times New Roman"/>
              </a:rPr>
              <a:t/>
            </a:r>
            <a:br>
              <a:rPr lang="ru-RU" sz="1600" kern="100" dirty="0">
                <a:latin typeface="Times New Roman"/>
                <a:ea typeface="Arial Unicode MS"/>
                <a:cs typeface="Times New Roman"/>
              </a:rPr>
            </a:br>
            <a:endParaRPr lang="ru-RU" sz="1600" kern="100" dirty="0" smtClean="0"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149080"/>
            <a:ext cx="6300192" cy="2448272"/>
          </a:xfrm>
        </p:spPr>
        <p:txBody>
          <a:bodyPr/>
          <a:lstStyle/>
          <a:p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СЕТЕВАЯ РЕГИОНАЛЬНАЯ ИННОВАЦИОННАЯ ПЛОЩАДКА:</a:t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/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ГБДОУ детский сад № 25 комбинированного вида</a:t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Курортного района Санкт-Петербурга «Умка» </a:t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/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ГБДОУ центр развития ребёнка - детский сад №59</a:t>
            </a:r>
            <a:b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</a:br>
            <a:r>
              <a:rPr lang="ru-RU" sz="2000" b="1" i="1" kern="100" dirty="0">
                <a:solidFill>
                  <a:schemeClr val="tx1"/>
                </a:solidFill>
                <a:latin typeface="Times New Roman"/>
                <a:ea typeface="Arial Unicode MS"/>
                <a:cs typeface="Times New Roman"/>
              </a:rPr>
              <a:t>Центрального района Санкт-Петербурга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Педагогический блог</a:t>
            </a:r>
            <a: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63020" r="31679" b="3811"/>
          <a:stretch/>
        </p:blipFill>
        <p:spPr bwMode="auto">
          <a:xfrm>
            <a:off x="1970589" y="985800"/>
            <a:ext cx="6916467" cy="242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33277" r="34610" b="36819"/>
          <a:stretch/>
        </p:blipFill>
        <p:spPr bwMode="auto">
          <a:xfrm>
            <a:off x="899592" y="4365574"/>
            <a:ext cx="6052590" cy="202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412179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7172"/>
                </a:solidFill>
              </a:rPr>
              <a:t>Блог </a:t>
            </a:r>
            <a:r>
              <a:rPr lang="ru-RU" sz="2400" b="1" dirty="0">
                <a:solidFill>
                  <a:srgbClr val="0F7172"/>
                </a:solidFill>
              </a:rPr>
              <a:t>«Интересы дошколят»</a:t>
            </a:r>
            <a:endParaRPr lang="ru-RU" sz="2400" dirty="0">
              <a:solidFill>
                <a:srgbClr val="0F7172"/>
              </a:solidFill>
            </a:endParaRPr>
          </a:p>
          <a:p>
            <a:pPr algn="ctr"/>
            <a:r>
              <a:rPr lang="ru-RU" sz="2400" i="1" u="sng" dirty="0">
                <a:solidFill>
                  <a:srgbClr val="0F7172"/>
                </a:solidFill>
              </a:rPr>
              <a:t>Ссылка</a:t>
            </a:r>
            <a:r>
              <a:rPr lang="ru-RU" sz="2400" i="1" dirty="0">
                <a:solidFill>
                  <a:srgbClr val="0F7172"/>
                </a:solidFill>
              </a:rPr>
              <a:t> :</a:t>
            </a:r>
            <a:r>
              <a:rPr lang="en-US" sz="2400" i="1" dirty="0">
                <a:solidFill>
                  <a:srgbClr val="0F7172"/>
                </a:solidFill>
              </a:rPr>
              <a:t>https://enkidyhka.blogspot.com/</a:t>
            </a:r>
            <a:r>
              <a:rPr lang="ru-RU" sz="2400" i="1" dirty="0">
                <a:solidFill>
                  <a:srgbClr val="0F7172"/>
                </a:solidFill>
              </a:rPr>
              <a:t> </a:t>
            </a:r>
            <a:endParaRPr lang="ru-RU" sz="2400" i="1" dirty="0">
              <a:solidFill>
                <a:srgbClr val="0F7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Семейная эстафета</a:t>
            </a:r>
            <a: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9903" r="8939" b="17699"/>
          <a:stretch/>
        </p:blipFill>
        <p:spPr>
          <a:xfrm>
            <a:off x="1468383" y="1078547"/>
            <a:ext cx="3960440" cy="3816424"/>
          </a:xfrm>
          <a:prstGeom prst="rect">
            <a:avLst/>
          </a:prstGeom>
        </p:spPr>
      </p:pic>
      <p:pic>
        <p:nvPicPr>
          <p:cNvPr id="7" name="Picture 12" descr="https://fastly.4sqi.net/img/general/600x600/68998061_q1T1gomJw_-hbmad9nnv_-yMEAyhNQXpp2h7lmZWTd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0"/>
          <a:stretch/>
        </p:blipFill>
        <p:spPr bwMode="auto">
          <a:xfrm>
            <a:off x="4996357" y="2636912"/>
            <a:ext cx="3797778" cy="41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Семейная эстафета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https://avatars.mds.yandex.net/get-pdb/367895/2b31b9f0-984c-49d7-996e-ff2ab7e7fc13/s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99537"/>
            <a:ext cx="4711159" cy="41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21918" r="32167" b="22374"/>
          <a:stretch/>
        </p:blipFill>
        <p:spPr>
          <a:xfrm>
            <a:off x="1502288" y="1340768"/>
            <a:ext cx="21888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Тематический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фотоколлаж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Виктория\Desktop\Новая папка (2)\20190416_100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5751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Тематический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фотоколлаж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Виктория\Desktop\Новая папка (2)\20190417_143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351166" cy="5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Детский </a:t>
            </a:r>
            <a:r>
              <a:rPr lang="ru-RU" b="1" dirty="0" err="1" smtClean="0">
                <a:solidFill>
                  <a:srgbClr val="004C00"/>
                </a:solidFill>
                <a:latin typeface="Comic Sans MS" panose="030F0702030302020204" pitchFamily="66" charset="0"/>
              </a:rPr>
              <a:t>посткроссинг</a:t>
            </a:r>
            <a: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Новости сайт\2017\День почты\Сайт\IMG_9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7049"/>
            <a:ext cx="7128792" cy="53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Детский </a:t>
            </a:r>
            <a:r>
              <a:rPr lang="ru-RU" b="1" dirty="0" err="1" smtClean="0">
                <a:solidFill>
                  <a:srgbClr val="004C00"/>
                </a:solidFill>
                <a:latin typeface="Comic Sans MS" panose="030F0702030302020204" pitchFamily="66" charset="0"/>
              </a:rPr>
              <a:t>посткроссинг</a:t>
            </a:r>
            <a: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Новости сайт\2017\День почты\Сайт\IMG_9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5912"/>
            <a:ext cx="74883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Детский </a:t>
            </a:r>
            <a:r>
              <a:rPr lang="ru-RU" b="1" dirty="0" err="1">
                <a:solidFill>
                  <a:srgbClr val="004C00"/>
                </a:solidFill>
                <a:latin typeface="Comic Sans MS" panose="030F0702030302020204" pitchFamily="66" charset="0"/>
              </a:rPr>
              <a:t>посткроссинг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16340" y="1124744"/>
            <a:ext cx="71761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Интерактивный плакат </a:t>
            </a:r>
            <a: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Разработки к аукциону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1" y="1268760"/>
            <a:ext cx="7364115" cy="52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17223C-5EE8-4182-A1DD-13CDB7E981B4}"/>
              </a:ext>
            </a:extLst>
          </p:cNvPr>
          <p:cNvSpPr txBox="1"/>
          <p:nvPr/>
        </p:nvSpPr>
        <p:spPr>
          <a:xfrm>
            <a:off x="3909036" y="3269317"/>
            <a:ext cx="3646134" cy="5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Знакомство с Санкт-Петербургом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99E96-FDAE-44A1-BFFD-92BB917BE350}"/>
              </a:ext>
            </a:extLst>
          </p:cNvPr>
          <p:cNvSpPr txBox="1"/>
          <p:nvPr/>
        </p:nvSpPr>
        <p:spPr>
          <a:xfrm>
            <a:off x="7164288" y="3299162"/>
            <a:ext cx="1384546" cy="5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</a:rPr>
              <a:t>Хореография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 descr="https://www.leapfrogg.co.uk/wp-content/uploads/2011/12/Leapfrogg-QR-cod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15962" r="27350" b="16847"/>
          <a:stretch/>
        </p:blipFill>
        <p:spPr bwMode="auto">
          <a:xfrm rot="1690540">
            <a:off x="575155" y="5087996"/>
            <a:ext cx="931328" cy="926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8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content.foto.my.mail.ru/mail/gdou59_video/284/h-2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840" y="1175405"/>
            <a:ext cx="6900333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Конкурс среди родителей </a:t>
            </a:r>
            <a:b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«Пластик для пользы»</a:t>
            </a:r>
            <a:endParaRPr lang="ru-RU" sz="4000" b="1" dirty="0">
              <a:solidFill>
                <a:srgbClr val="004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s://pp.userapi.com/c855536/v855536311/48414/lziNNP4H_4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910012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p.userapi.com/c855124/v855124959/217ba/Y8FA_IN2l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3964361" cy="297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s://content.foto.my.mail.ru/mail/gdou59_video/284/h-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984250"/>
            <a:ext cx="68516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s://content.foto.my.mail.ru/mail/gdou59_video/284/h-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90" y="1206849"/>
            <a:ext cx="6942666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content.foto.my.mail.ru/mail/gdou59_video/284/h-2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570" y="1206849"/>
            <a:ext cx="698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content.foto.my.mail.ru/mail/gdou59_video/284/h-2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307703"/>
            <a:ext cx="6778625" cy="5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Семейные газеты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content.foto.my.mail.ru/mail/gdou59_video/284/h-2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204" y="1174750"/>
            <a:ext cx="7037917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s://content.foto.my.mail.ru/mail/gdou59_video/174/h-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292225"/>
            <a:ext cx="68516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s://content.foto.my.mail.ru/mail/gdou59_video/174/h-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317" y="1174750"/>
            <a:ext cx="6942666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content.foto.my.mail.ru/mail/gdou59_video/174/h-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835002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ntent.foto.my.mail.ru/mail/gdou59_video/174/h-2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959" y="2276872"/>
            <a:ext cx="2808201" cy="37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154" y="1052513"/>
            <a:ext cx="6764866" cy="5073650"/>
          </a:xfrm>
        </p:spPr>
      </p:pic>
    </p:spTree>
    <p:extLst>
      <p:ext uri="{BB962C8B-B14F-4D97-AF65-F5344CB8AC3E}">
        <p14:creationId xmlns:p14="http://schemas.microsoft.com/office/powerpoint/2010/main" val="26152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208881"/>
            <a:ext cx="6264696" cy="5138737"/>
          </a:xfrm>
        </p:spPr>
      </p:pic>
    </p:spTree>
    <p:extLst>
      <p:ext uri="{BB962C8B-B14F-4D97-AF65-F5344CB8AC3E}">
        <p14:creationId xmlns:p14="http://schemas.microsoft.com/office/powerpoint/2010/main" val="20515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7236803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«Творим </a:t>
            </a:r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вместе</a:t>
            </a:r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!»</a:t>
            </a:r>
            <a:endParaRPr lang="ru-RU" sz="4000" b="1" dirty="0">
              <a:solidFill>
                <a:srgbClr val="004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796" y="1206850"/>
            <a:ext cx="6014488" cy="4919314"/>
          </a:xfrm>
        </p:spPr>
      </p:pic>
    </p:spTree>
    <p:extLst>
      <p:ext uri="{BB962C8B-B14F-4D97-AF65-F5344CB8AC3E}">
        <p14:creationId xmlns:p14="http://schemas.microsoft.com/office/powerpoint/2010/main" val="42566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Чудо-час вместе с родителями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83" y="1412875"/>
            <a:ext cx="6284384" cy="4713288"/>
          </a:xfrm>
        </p:spPr>
      </p:pic>
    </p:spTree>
    <p:extLst>
      <p:ext uri="{BB962C8B-B14F-4D97-AF65-F5344CB8AC3E}">
        <p14:creationId xmlns:p14="http://schemas.microsoft.com/office/powerpoint/2010/main" val="12960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1196752"/>
            <a:ext cx="8278688" cy="5517237"/>
          </a:xfrm>
        </p:spPr>
        <p:txBody>
          <a:bodyPr/>
          <a:lstStyle/>
          <a:p>
            <a: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  <a:t/>
            </a:r>
            <a:br>
              <a:rPr lang="ru-RU" sz="3600" b="1" i="1" kern="100" dirty="0" smtClean="0">
                <a:latin typeface="Times New Roman"/>
                <a:ea typeface="Arial Unicode MS"/>
                <a:cs typeface="Times New Roman"/>
              </a:rPr>
            </a:br>
            <a:r>
              <a:rPr lang="ru-RU" sz="5400" b="1" i="1" kern="100" dirty="0" smtClean="0">
                <a:latin typeface="Times New Roman"/>
                <a:ea typeface="Arial Unicode MS"/>
                <a:cs typeface="Times New Roman"/>
              </a:rPr>
              <a:t>Спасибо за внимание!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kern="100" dirty="0" smtClean="0">
                <a:latin typeface="Arial"/>
                <a:ea typeface="Arial Unicode MS"/>
                <a:cs typeface="Times New Roman"/>
              </a:rPr>
              <a:t> </a:t>
            </a:r>
            <a:endParaRPr lang="ru-RU" sz="2400" kern="100" dirty="0" smtClean="0">
              <a:latin typeface="Times New Roman"/>
              <a:ea typeface="Arial Unicode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5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Итоги мастерской</a:t>
            </a:r>
            <a:endParaRPr lang="ru-RU" sz="4000" b="1" dirty="0">
              <a:solidFill>
                <a:srgbClr val="004C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pp.userapi.com/c850736/v850736311/11f5e7/HCkYU31ILQ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34" y="1412776"/>
            <a:ext cx="6931190" cy="51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4"/>
            <a:ext cx="7632848" cy="15243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«Креативу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нет предела</a:t>
            </a: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!»</a:t>
            </a:r>
            <a:r>
              <a:rPr lang="en-US" b="1" dirty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sz="3100" dirty="0">
                <a:solidFill>
                  <a:srgbClr val="004C00"/>
                </a:solidFill>
                <a:latin typeface="Comic Sans MS" panose="030F0702030302020204" pitchFamily="66" charset="0"/>
              </a:rPr>
              <a:t>Изготовление </a:t>
            </a:r>
            <a:r>
              <a:rPr lang="ru-RU" sz="3100" dirty="0" err="1">
                <a:solidFill>
                  <a:srgbClr val="004C00"/>
                </a:solidFill>
                <a:latin typeface="Comic Sans MS" panose="030F0702030302020204" pitchFamily="66" charset="0"/>
              </a:rPr>
              <a:t>бизибордов</a:t>
            </a:r>
            <a:r>
              <a:rPr lang="ru-RU" sz="3100" dirty="0">
                <a:solidFill>
                  <a:srgbClr val="004C00"/>
                </a:solidFill>
                <a:latin typeface="Comic Sans MS" panose="030F0702030302020204" pitchFamily="66" charset="0"/>
              </a:rPr>
              <a:t> своими руками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20190122_0954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5228" y="1556792"/>
            <a:ext cx="6816757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035" y="0"/>
            <a:ext cx="7560840" cy="15567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«Креативу </a:t>
            </a:r>
            <a:r>
              <a:rPr lang="ru-RU" sz="4000" b="1" dirty="0">
                <a:solidFill>
                  <a:srgbClr val="004C00"/>
                </a:solidFill>
                <a:latin typeface="Comic Sans MS" panose="030F0702030302020204" pitchFamily="66" charset="0"/>
              </a:rPr>
              <a:t>нет предела</a:t>
            </a:r>
            <a:r>
              <a:rPr lang="ru-RU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!»</a:t>
            </a:r>
            <a:r>
              <a:rPr lang="en-US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sz="2800" dirty="0">
                <a:solidFill>
                  <a:srgbClr val="004C00"/>
                </a:solidFill>
                <a:latin typeface="Comic Sans MS" panose="030F0702030302020204" pitchFamily="66" charset="0"/>
              </a:rPr>
              <a:t>Изготовление </a:t>
            </a:r>
            <a:r>
              <a:rPr lang="ru-RU" sz="2800" dirty="0" err="1">
                <a:solidFill>
                  <a:srgbClr val="004C00"/>
                </a:solidFill>
                <a:latin typeface="Comic Sans MS" panose="030F0702030302020204" pitchFamily="66" charset="0"/>
              </a:rPr>
              <a:t>бизибордов</a:t>
            </a:r>
            <a:r>
              <a:rPr lang="ru-RU" sz="2800" dirty="0">
                <a:solidFill>
                  <a:srgbClr val="004C00"/>
                </a:solidFill>
                <a:latin typeface="Comic Sans MS" panose="030F0702030302020204" pitchFamily="66" charset="0"/>
              </a:rPr>
              <a:t> своими руками </a:t>
            </a:r>
            <a:endParaRPr lang="ru-RU" sz="2800" dirty="0">
              <a:solidFill>
                <a:srgbClr val="004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7" descr="20190122_0944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7056784" cy="5174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260647"/>
            <a:ext cx="7632848" cy="914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Посмотрите,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кто пришёл!»</a:t>
            </a:r>
            <a:b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  <a:t>Мастер-класс с тренером по верховой </a:t>
            </a:r>
            <a:r>
              <a:rPr lang="ru-RU" sz="2700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езде</a:t>
            </a:r>
            <a:r>
              <a:rPr lang="ru-RU" dirty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:\Новости сайт\2018-2019\Посмотрите, кто пришел!\487_0328\IMG_2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8790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«Посмотрите,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кто пришёл!»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  <a:t>Мастер-класс с тренером по верховой </a:t>
            </a:r>
            <a:r>
              <a:rPr lang="ru-RU" sz="2700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езде</a:t>
            </a:r>
            <a: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923112" cy="519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9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961"/>
            <a:ext cx="1728192" cy="479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646" y="32405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«Посмотрите, </a:t>
            </a:r>
            <a: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  <a:t>кто пришёл!»</a:t>
            </a:r>
            <a:br>
              <a:rPr lang="ru-RU" b="1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  <a:t>Мастер-класс с тренером по верховой </a:t>
            </a:r>
            <a:r>
              <a:rPr lang="ru-RU" sz="2700" dirty="0" smtClean="0">
                <a:solidFill>
                  <a:srgbClr val="004C00"/>
                </a:solidFill>
                <a:latin typeface="Comic Sans MS" panose="030F0702030302020204" pitchFamily="66" charset="0"/>
              </a:rPr>
              <a:t>езде</a:t>
            </a:r>
            <a: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  <a:t/>
            </a:r>
            <a:br>
              <a:rPr lang="ru-RU" sz="2700" dirty="0">
                <a:solidFill>
                  <a:srgbClr val="004C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sz="31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7107827" cy="533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79</Words>
  <Application>Microsoft Office PowerPoint</Application>
  <PresentationFormat>Экран (4:3)</PresentationFormat>
  <Paragraphs>37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Unicode MS</vt:lpstr>
      <vt:lpstr>Calibri</vt:lpstr>
      <vt:lpstr>Comic Sans MS</vt:lpstr>
      <vt:lpstr>Times New Roman</vt:lpstr>
      <vt:lpstr>Тема Office</vt:lpstr>
      <vt:lpstr>Тема1</vt:lpstr>
      <vt:lpstr>  Педагоги и родители: тандем в поддержке исследовательского поведения дошкольников    </vt:lpstr>
      <vt:lpstr>Конкурс среди родителей  «Пластик для пользы»</vt:lpstr>
      <vt:lpstr>«Творим вместе!»</vt:lpstr>
      <vt:lpstr>Итоги мастерской</vt:lpstr>
      <vt:lpstr>«Креативу нет предела!» Изготовление бизибордов своими руками </vt:lpstr>
      <vt:lpstr>«Креативу нет предела!» Изготовление бизибордов своими руками </vt:lpstr>
      <vt:lpstr>  «Посмотрите, кто пришёл!» Мастер-класс с тренером по верховой езде   </vt:lpstr>
      <vt:lpstr>  «Посмотрите, кто пришёл!» Мастер-класс с тренером по верховой езде   </vt:lpstr>
      <vt:lpstr>  «Посмотрите, кто пришёл!» Мастер-класс с тренером по верховой езде   </vt:lpstr>
      <vt:lpstr> Педагогический блог  </vt:lpstr>
      <vt:lpstr> Семейная эстафета  </vt:lpstr>
      <vt:lpstr> Семейная эстафета  </vt:lpstr>
      <vt:lpstr> Тематический фотоколлаж  </vt:lpstr>
      <vt:lpstr> Тематический фотоколлаж  </vt:lpstr>
      <vt:lpstr> Детский посткроссинг  </vt:lpstr>
      <vt:lpstr> Детский посткроссинг  </vt:lpstr>
      <vt:lpstr> Детский посткроссинг  </vt:lpstr>
      <vt:lpstr> Интерактивный плакат   </vt:lpstr>
      <vt:lpstr>Семейные газеты</vt:lpstr>
      <vt:lpstr>Семейные газеты</vt:lpstr>
      <vt:lpstr>Семейные газеты</vt:lpstr>
      <vt:lpstr>Семейные газеты</vt:lpstr>
      <vt:lpstr>Семейные газеты</vt:lpstr>
      <vt:lpstr>Семейные газеты</vt:lpstr>
      <vt:lpstr>Чудо-час вместе с родителями</vt:lpstr>
      <vt:lpstr>Чудо-час вместе с родителями</vt:lpstr>
      <vt:lpstr>Чудо-час вместе с родителями</vt:lpstr>
      <vt:lpstr>Чудо-час вместе с родителями</vt:lpstr>
      <vt:lpstr>Чудо-час вместе с родителями</vt:lpstr>
      <vt:lpstr>Чудо-час вместе с родителями</vt:lpstr>
      <vt:lpstr>Чудо-час вместе с родителями</vt:lpstr>
      <vt:lpstr>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 и родители: тандем в поддержке исследовательского поведения дошкольников»  Сетевое взаимодействие  в рамках региональной инновационной площадки:   ГБДОУ детского сада № 25 комбинированного вида Курортного района Санкт-Петербурга «Умка» и  ГБДОУ центра развития ребёнка- детского сада №59 Центрального района Санкт - Петербурга</dc:title>
  <dc:creator>Мария Валерьевна</dc:creator>
  <cp:lastModifiedBy>Пользователь</cp:lastModifiedBy>
  <cp:revision>19</cp:revision>
  <cp:lastPrinted>2019-05-21T05:58:32Z</cp:lastPrinted>
  <dcterms:created xsi:type="dcterms:W3CDTF">2019-05-20T16:52:14Z</dcterms:created>
  <dcterms:modified xsi:type="dcterms:W3CDTF">2019-05-22T22:29:46Z</dcterms:modified>
</cp:coreProperties>
</file>